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21" r:id="rId2"/>
    <p:sldId id="256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7" r:id="rId12"/>
    <p:sldId id="268" r:id="rId13"/>
    <p:sldId id="269" r:id="rId14"/>
    <p:sldId id="326" r:id="rId15"/>
    <p:sldId id="271" r:id="rId16"/>
    <p:sldId id="266" r:id="rId17"/>
    <p:sldId id="314" r:id="rId18"/>
    <p:sldId id="276" r:id="rId19"/>
    <p:sldId id="315" r:id="rId20"/>
    <p:sldId id="308" r:id="rId21"/>
    <p:sldId id="275" r:id="rId22"/>
    <p:sldId id="277" r:id="rId23"/>
    <p:sldId id="278" r:id="rId24"/>
    <p:sldId id="280" r:id="rId25"/>
    <p:sldId id="282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7" r:id="rId38"/>
    <p:sldId id="325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754"/>
  </p:normalViewPr>
  <p:slideViewPr>
    <p:cSldViewPr snapToGrid="0" snapToObjects="1">
      <p:cViewPr>
        <p:scale>
          <a:sx n="95" d="100"/>
          <a:sy n="95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56278-B05F-D84A-8D41-CADAE090FDAE}" type="datetimeFigureOut">
              <a:rPr lang="it-IT" smtClean="0"/>
              <a:t>21/06/21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936F2-366E-A74B-9C68-4B05F5E366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05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474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871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80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030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69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564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43236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98960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6247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2733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051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0554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3593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06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1632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6478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0108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4982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041217-4250-C044-A7AF-3E139D00A11E}"/>
              </a:ext>
            </a:extLst>
          </p:cNvPr>
          <p:cNvGrpSpPr/>
          <p:nvPr/>
        </p:nvGrpSpPr>
        <p:grpSpPr>
          <a:xfrm>
            <a:off x="2056519" y="509008"/>
            <a:ext cx="5263808" cy="692497"/>
            <a:chOff x="1955332" y="919594"/>
            <a:chExt cx="7018410" cy="923330"/>
          </a:xfrm>
        </p:grpSpPr>
        <p:pic>
          <p:nvPicPr>
            <p:cNvPr id="1028" name="Picture 4" descr="Kubernetes">
              <a:extLst>
                <a:ext uri="{FF2B5EF4-FFF2-40B4-BE49-F238E27FC236}">
                  <a16:creationId xmlns:a16="http://schemas.microsoft.com/office/drawing/2014/main" id="{6A9D7F9A-1EC3-6446-B679-F99416E74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10" y="919594"/>
              <a:ext cx="4258932" cy="919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172E61F-D847-4645-B909-97A1A7AAEB75}"/>
                </a:ext>
              </a:extLst>
            </p:cNvPr>
            <p:cNvSpPr/>
            <p:nvPr/>
          </p:nvSpPr>
          <p:spPr>
            <a:xfrm>
              <a:off x="1955332" y="919594"/>
              <a:ext cx="2657565" cy="923330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it-IT" sz="405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Learning</a:t>
              </a:r>
            </a:p>
          </p:txBody>
        </p:sp>
      </p:grpSp>
      <p:pic>
        <p:nvPicPr>
          <p:cNvPr id="1032" name="Picture 8" descr="Nimbella - Crunchbase Company Profile &amp;amp; Funding">
            <a:extLst>
              <a:ext uri="{FF2B5EF4-FFF2-40B4-BE49-F238E27FC236}">
                <a16:creationId xmlns:a16="http://schemas.microsoft.com/office/drawing/2014/main" id="{D7FFF3B1-44DB-5349-A7B2-ADF9EF5A8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169" y="4262851"/>
            <a:ext cx="1865611" cy="8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50739A03-EB19-BF4F-A193-949F96AC7B9C}"/>
              </a:ext>
            </a:extLst>
          </p:cNvPr>
          <p:cNvSpPr/>
          <p:nvPr/>
        </p:nvSpPr>
        <p:spPr>
          <a:xfrm>
            <a:off x="3586634" y="2614905"/>
            <a:ext cx="19707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405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Lesson</a:t>
            </a:r>
            <a:r>
              <a: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1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5F7A593-71E0-984C-97E8-4F2B24909AEA}"/>
              </a:ext>
            </a:extLst>
          </p:cNvPr>
          <p:cNvGrpSpPr/>
          <p:nvPr/>
        </p:nvGrpSpPr>
        <p:grpSpPr>
          <a:xfrm>
            <a:off x="1788833" y="1688503"/>
            <a:ext cx="5923895" cy="692498"/>
            <a:chOff x="861111" y="2251337"/>
            <a:chExt cx="7898526" cy="923330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BA5C4983-7171-AA4D-93F0-64F60D93D605}"/>
                </a:ext>
              </a:extLst>
            </p:cNvPr>
            <p:cNvSpPr/>
            <p:nvPr/>
          </p:nvSpPr>
          <p:spPr>
            <a:xfrm>
              <a:off x="861111" y="2251337"/>
              <a:ext cx="3014757" cy="923329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it-IT" sz="4050" b="1" dirty="0" err="1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deploying</a:t>
              </a:r>
              <a:endPara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pic>
          <p:nvPicPr>
            <p:cNvPr id="10" name="Picture 2" descr="Confluence Mobile - Apache Software Foundation">
              <a:extLst>
                <a:ext uri="{FF2B5EF4-FFF2-40B4-BE49-F238E27FC236}">
                  <a16:creationId xmlns:a16="http://schemas.microsoft.com/office/drawing/2014/main" id="{E3B0C4B4-7169-4343-9A2C-538BCD54A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013" y="2251337"/>
              <a:ext cx="4545624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55CB315-17D2-B143-A187-DD3D82F913D5}"/>
              </a:ext>
            </a:extLst>
          </p:cNvPr>
          <p:cNvSpPr txBox="1"/>
          <p:nvPr/>
        </p:nvSpPr>
        <p:spPr>
          <a:xfrm>
            <a:off x="6500681" y="4866501"/>
            <a:ext cx="10647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err="1"/>
              <a:t>Our</a:t>
            </a:r>
            <a:r>
              <a:rPr lang="it-IT" sz="1350" dirty="0"/>
              <a:t> Sponsor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A7748EB-A8CB-384E-B310-10CDB4BE641F}"/>
              </a:ext>
            </a:extLst>
          </p:cNvPr>
          <p:cNvSpPr/>
          <p:nvPr/>
        </p:nvSpPr>
        <p:spPr>
          <a:xfrm>
            <a:off x="1671861" y="3178356"/>
            <a:ext cx="6010749" cy="1315745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405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Advantages</a:t>
            </a:r>
            <a:r>
              <a: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of  </a:t>
            </a:r>
            <a:br>
              <a: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 </a:t>
            </a:r>
            <a:r>
              <a:rPr lang="it-IT" sz="405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Serverless</a:t>
            </a:r>
            <a:r>
              <a:rPr lang="it-IT" sz="405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for </a:t>
            </a:r>
            <a:r>
              <a:rPr lang="it-IT" sz="405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Kubernetes</a:t>
            </a:r>
            <a:endParaRPr lang="it-IT" sz="405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21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7"/>
    </mc:Choice>
    <mc:Fallback>
      <p:transition spd="slow" advTm="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71789-4CDC-804E-B538-97ED084C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704F3B95-01EF-1C4D-B713-801BBB9AC974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B6FA672-EF4A-8140-9776-ECCB4F7F569D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5" name="Picture 2" descr="Confluence Mobile - Apache Software Foundation">
              <a:extLst>
                <a:ext uri="{FF2B5EF4-FFF2-40B4-BE49-F238E27FC236}">
                  <a16:creationId xmlns:a16="http://schemas.microsoft.com/office/drawing/2014/main" id="{2381B1A4-3299-E445-B8B0-7FE9A6CC00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12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60D51-868D-1345-8C00-B29728F7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221CA9BD-D20C-6541-A6B6-D75FD91B7790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7299EE2-ABF2-4C43-9BA3-79F6AAA0D94E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CA01924F-5B83-0044-B5DE-58C7B633B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44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A76D4-9F67-B14B-A096-64C3C789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25D3429-02F3-0646-982D-F9176FEDDDF2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AF275D1C-CFC8-614E-AC0D-14351F2337E7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4D9D99B3-EE95-FC46-9591-795DE77194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34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03621-94D1-824E-9C20-62C8C5D4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FF2F66AD-3121-4941-A80D-AE6A9F2034E4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136BAB8-BBD3-9742-A107-581911684805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FFA3CA06-2805-374D-93BE-3C1CBBAA3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20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F6E4C98-DB00-B846-B2C1-7730090077F5}"/>
              </a:ext>
            </a:extLst>
          </p:cNvPr>
          <p:cNvSpPr/>
          <p:nvPr/>
        </p:nvSpPr>
        <p:spPr>
          <a:xfrm>
            <a:off x="2846050" y="1056368"/>
            <a:ext cx="3451907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</a:p>
        </p:txBody>
      </p:sp>
      <p:pic>
        <p:nvPicPr>
          <p:cNvPr id="3" name="Picture 2" descr="Confluence Mobile - Apache Software Foundation">
            <a:extLst>
              <a:ext uri="{FF2B5EF4-FFF2-40B4-BE49-F238E27FC236}">
                <a16:creationId xmlns:a16="http://schemas.microsoft.com/office/drawing/2014/main" id="{5028A6C9-7F17-264D-AB5E-ADB67768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994" y="2325566"/>
            <a:ext cx="6264011" cy="127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93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1233-101E-42DC-AB58-A5AACAB2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49" y="1004888"/>
            <a:ext cx="6306146" cy="418970"/>
          </a:xfrm>
        </p:spPr>
        <p:txBody>
          <a:bodyPr vert="horz" lIns="51435" tIns="25718" rIns="51435" bIns="25718" rtlCol="0" anchor="ctr"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Load Balancing</a:t>
            </a:r>
          </a:p>
        </p:txBody>
      </p:sp>
      <p:pic>
        <p:nvPicPr>
          <p:cNvPr id="8" name="Picture 6" descr="Diagram&#10;&#10;Description automatically generated">
            <a:extLst>
              <a:ext uri="{FF2B5EF4-FFF2-40B4-BE49-F238E27FC236}">
                <a16:creationId xmlns:a16="http://schemas.microsoft.com/office/drawing/2014/main" id="{D5B4CF14-2027-0D4E-9DCA-96E92C9E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9892" y="1067510"/>
            <a:ext cx="5044217" cy="3008481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1AAB34-7AF4-4244-8605-04BAE9C161DD}"/>
              </a:ext>
            </a:extLst>
          </p:cNvPr>
          <p:cNvSpPr/>
          <p:nvPr/>
        </p:nvSpPr>
        <p:spPr>
          <a:xfrm>
            <a:off x="2432727" y="0"/>
            <a:ext cx="4352795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Balancing</a:t>
            </a:r>
            <a:endParaRPr lang="it-IT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2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EE7C-3F20-F045-AD79-C480DBE1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49" y="1004888"/>
            <a:ext cx="6306146" cy="418970"/>
          </a:xfrm>
        </p:spPr>
        <p:txBody>
          <a:bodyPr vert="horz" lIns="51435" tIns="25718" rIns="51435" bIns="25718" rtlCol="0" anchor="ctr"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Auto Scaling</a:t>
            </a:r>
            <a:endParaRPr lang="en-US" sz="18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2C31C00-262A-49FE-8CE8-4A09FBF0E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506" y="1611739"/>
            <a:ext cx="6602188" cy="192002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D020730-C695-B740-BB90-0FB4E22E21B9}"/>
              </a:ext>
            </a:extLst>
          </p:cNvPr>
          <p:cNvSpPr/>
          <p:nvPr/>
        </p:nvSpPr>
        <p:spPr>
          <a:xfrm>
            <a:off x="2811678" y="0"/>
            <a:ext cx="3594895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 </a:t>
            </a:r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Scaling</a:t>
            </a:r>
            <a:endParaRPr lang="it-IT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8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49" y="1004888"/>
            <a:ext cx="6306146" cy="418970"/>
          </a:xfrm>
        </p:spPr>
        <p:txBody>
          <a:bodyPr vert="horz" lIns="51435" tIns="25718" rIns="51435" bIns="25718" rtlCol="0" anchor="ctr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Managing Backpressure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55F3562-AC4D-49B0-9149-F87A21871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078" y="1423858"/>
            <a:ext cx="6320873" cy="3190536"/>
          </a:xfr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F5F7B8C-A562-6B42-A258-2408B73BDA4D}"/>
              </a:ext>
            </a:extLst>
          </p:cNvPr>
          <p:cNvSpPr/>
          <p:nvPr/>
        </p:nvSpPr>
        <p:spPr>
          <a:xfrm>
            <a:off x="2594121" y="0"/>
            <a:ext cx="4030014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40785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49" y="1004888"/>
            <a:ext cx="6306146" cy="418970"/>
          </a:xfrm>
        </p:spPr>
        <p:txBody>
          <a:bodyPr vert="horz" lIns="51435" tIns="25718" rIns="51435" bIns="25718" rtlCol="0" anchor="ctr"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Logging and Observability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6DD9C3-DBFF-47A6-9DC4-1F54B9F6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96" y="1004888"/>
            <a:ext cx="3482489" cy="3353704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1D5F8D9-F216-0440-AE35-0717FF0C4688}"/>
              </a:ext>
            </a:extLst>
          </p:cNvPr>
          <p:cNvSpPr/>
          <p:nvPr/>
        </p:nvSpPr>
        <p:spPr>
          <a:xfrm>
            <a:off x="2687963" y="0"/>
            <a:ext cx="3842335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Observability</a:t>
            </a:r>
            <a:endParaRPr lang="it-IT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6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049" y="1004888"/>
            <a:ext cx="6306146" cy="418970"/>
          </a:xfrm>
        </p:spPr>
        <p:txBody>
          <a:bodyPr vert="horz" lIns="51435" tIns="25718" rIns="51435" bIns="25718" rtlCol="0" anchor="ctr">
            <a:norm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Automated Image Creation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858855E-3811-468B-9351-7B30B19E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805" y="1214372"/>
            <a:ext cx="6073401" cy="362184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46DC732-68B5-3C45-B81A-9654050C2D93}"/>
              </a:ext>
            </a:extLst>
          </p:cNvPr>
          <p:cNvSpPr/>
          <p:nvPr/>
        </p:nvSpPr>
        <p:spPr>
          <a:xfrm>
            <a:off x="1867839" y="0"/>
            <a:ext cx="5482591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</a:t>
            </a:r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Runtimes</a:t>
            </a:r>
            <a:endParaRPr lang="it-IT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8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A82ACD-EC5E-8D4C-A732-282BA13A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49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36">
        <p15:prstTrans prst="airplane"/>
      </p:transition>
    </mc:Choice>
    <mc:Fallback>
      <p:transition spd="slow" advTm="136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CCC5BC4-F424-2146-9813-69DF2AC96D59}"/>
              </a:ext>
            </a:extLst>
          </p:cNvPr>
          <p:cNvSpPr/>
          <p:nvPr/>
        </p:nvSpPr>
        <p:spPr>
          <a:xfrm>
            <a:off x="2507560" y="2225501"/>
            <a:ext cx="4128887" cy="900246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</a:t>
            </a:r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  <a:r>
              <a:rPr lang="it-IT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52295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1184C-AFD6-BA48-B205-0A6C7E6F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9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D8456-DC09-3A4B-93CC-13FC495A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5D521-8956-D243-8242-9C6F4522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F7C34-8B0A-E440-9D6F-23F0556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DF509-483D-0F4F-8542-04865118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5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B24AD-AA01-514F-86A2-D6C66E08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2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417E7-16FA-0842-86D3-CA8E2E25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5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AC02B-CBAE-254E-85B3-AD4A2F25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A6474-96C2-114D-92E2-5EF16402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7EB8D5-897F-3E4B-9CBD-895ABA3F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3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">
        <p:fade/>
      </p:transition>
    </mc:Choice>
    <mc:Fallback>
      <p:transition spd="med" advTm="7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CD71A-F5B7-F444-B1D9-F5BB71C3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66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3E565-F879-DD4C-AE55-68CE1ABF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8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1414B-9FBA-A14A-B613-4F05DA37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53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6A6F9-B25F-3642-9D90-BC5F5916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9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AB554-85E4-2540-BD3E-B8E4C561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2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BF90C-1045-5845-97F2-EE78C2CA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AB522-99ED-6343-9A70-EDF1CB53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6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18DD2-ED36-444E-BB2B-7953FB55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93666"/>
            <a:ext cx="7543800" cy="53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8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6C3B231-BD01-A241-AEF7-34D532DC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13" y="-597124"/>
            <a:ext cx="9506622" cy="6337748"/>
          </a:xfrm>
          <a:prstGeom prst="rect">
            <a:avLst/>
          </a:prstGeom>
        </p:spPr>
      </p:pic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780" y="148314"/>
            <a:ext cx="2348440" cy="104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371" y="1190635"/>
            <a:ext cx="743257" cy="63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899" y="2025109"/>
            <a:ext cx="3194199" cy="6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E8D2AC27-2E3E-6E46-8E5D-D330134C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22" y="2872189"/>
            <a:ext cx="2194715" cy="83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71592F-AB57-454B-86CC-362925AEB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65" y="3006575"/>
            <a:ext cx="1933575" cy="140017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1147D5A-735B-7547-B7C7-3B9A3B5ED288}"/>
              </a:ext>
            </a:extLst>
          </p:cNvPr>
          <p:cNvSpPr/>
          <p:nvPr/>
        </p:nvSpPr>
        <p:spPr>
          <a:xfrm>
            <a:off x="1547785" y="4472497"/>
            <a:ext cx="650017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sz="405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Follow</a:t>
            </a:r>
            <a:r>
              <a:rPr lang="it-IT" sz="40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</a:t>
            </a:r>
            <a:r>
              <a:rPr lang="it-IT" sz="405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us</a:t>
            </a:r>
            <a:r>
              <a:rPr lang="it-IT" sz="40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to </a:t>
            </a:r>
            <a:r>
              <a:rPr lang="it-IT" sz="405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learn</a:t>
            </a:r>
            <a:r>
              <a:rPr lang="it-IT" sz="405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more…</a:t>
            </a:r>
          </a:p>
        </p:txBody>
      </p:sp>
      <p:pic>
        <p:nvPicPr>
          <p:cNvPr id="10" name="Picture 2" descr="Confluence Mobile - Apache Software Foundation">
            <a:extLst>
              <a:ext uri="{FF2B5EF4-FFF2-40B4-BE49-F238E27FC236}">
                <a16:creationId xmlns:a16="http://schemas.microsoft.com/office/drawing/2014/main" id="{FB202E4C-4CCE-DC4C-98F2-5387C393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78" y="1193679"/>
            <a:ext cx="3132006" cy="63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6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4A228-3D64-CF45-81EF-3CC6A353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47">
        <p:fade/>
      </p:transition>
    </mc:Choice>
    <mc:Fallback>
      <p:transition spd="med" advTm="64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D29C0-5725-1741-A40C-47A448DF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16">
        <p:fade/>
      </p:transition>
    </mc:Choice>
    <mc:Fallback>
      <p:transition spd="med" advTm="616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4ECBA-F17D-5442-A9FE-636207F43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6069A1E0-ED6E-9F4C-8371-3B4A89E26C33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6D60B4F5-A91B-0346-8CF7-6110F306A178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3" name="Picture 2" descr="Confluence Mobile - Apache Software Foundation">
              <a:extLst>
                <a:ext uri="{FF2B5EF4-FFF2-40B4-BE49-F238E27FC236}">
                  <a16:creationId xmlns:a16="http://schemas.microsoft.com/office/drawing/2014/main" id="{F696A568-B029-6742-B465-F618B0275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5891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6">
        <p:fade/>
      </p:transition>
    </mc:Choice>
    <mc:Fallback>
      <p:transition spd="med" advTm="156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B1D31-AE7A-DF43-A09A-769D31B5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E9E1FCC-5D01-6648-9410-D78563A2A99F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BDA91A9B-EEAD-CD41-B72A-6110E03E3CC6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77CA622E-5681-6B4F-9AC2-9D2C09DC8C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860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">
        <p:fade/>
      </p:transition>
    </mc:Choice>
    <mc:Fallback>
      <p:transition spd="med" advTm="16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5DB0D-8A47-C54A-A4DC-DC8D5500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DDAD452-5442-8F4A-BC59-255E283206F7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35479CA0-FBF4-CD4D-B43F-3EA0B5858539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DE3785F1-2062-104E-8058-1A38ECE0C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575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1">
        <p:fade/>
      </p:transition>
    </mc:Choice>
    <mc:Fallback>
      <p:transition spd="med" advTm="60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441A6-9F58-414F-A68C-3379A6D0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-255795"/>
            <a:ext cx="7543800" cy="5655089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9F096475-C7F8-AA4A-BAA6-3FAF0E1A8DCC}"/>
              </a:ext>
            </a:extLst>
          </p:cNvPr>
          <p:cNvGrpSpPr/>
          <p:nvPr/>
        </p:nvGrpSpPr>
        <p:grpSpPr>
          <a:xfrm>
            <a:off x="3476314" y="1707765"/>
            <a:ext cx="1287216" cy="405240"/>
            <a:chOff x="4066674" y="612977"/>
            <a:chExt cx="1909010" cy="561474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9A146683-480A-364A-BEC6-D8EC8828F401}"/>
                </a:ext>
              </a:extLst>
            </p:cNvPr>
            <p:cNvSpPr/>
            <p:nvPr/>
          </p:nvSpPr>
          <p:spPr>
            <a:xfrm>
              <a:off x="4066674" y="612977"/>
              <a:ext cx="1909010" cy="5614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pic>
          <p:nvPicPr>
            <p:cNvPr id="6" name="Picture 2" descr="Confluence Mobile - Apache Software Foundation">
              <a:extLst>
                <a:ext uri="{FF2B5EF4-FFF2-40B4-BE49-F238E27FC236}">
                  <a16:creationId xmlns:a16="http://schemas.microsoft.com/office/drawing/2014/main" id="{464BEBE7-B2DE-4D43-8070-37685CE125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6984" y="712607"/>
              <a:ext cx="1783204" cy="362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812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8">
        <p:fade/>
      </p:transition>
    </mc:Choice>
    <mc:Fallback>
      <p:transition spd="med" advTm="938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6|0.5|0.8"/>
</p:tagLst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4686</TotalTime>
  <Words>52</Words>
  <Application>Microsoft Macintosh PowerPoint</Application>
  <PresentationFormat>Presentazione su schermo (16:9)</PresentationFormat>
  <Paragraphs>24</Paragraphs>
  <Slides>38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3" baseType="lpstr">
      <vt:lpstr>Arial</vt:lpstr>
      <vt:lpstr>Arial Rounded MT Bold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Load Balancing</vt:lpstr>
      <vt:lpstr>Auto Scaling</vt:lpstr>
      <vt:lpstr>Managing Backpressure</vt:lpstr>
      <vt:lpstr>Logging and Observability</vt:lpstr>
      <vt:lpstr>Automated Image Creation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Kubernetes  with Nimbella</dc:title>
  <dc:creator>Michele Sciabarra</dc:creator>
  <cp:lastModifiedBy>Microsoft Office User</cp:lastModifiedBy>
  <cp:revision>37</cp:revision>
  <dcterms:created xsi:type="dcterms:W3CDTF">2021-06-17T06:13:40Z</dcterms:created>
  <dcterms:modified xsi:type="dcterms:W3CDTF">2021-06-23T16:50:58Z</dcterms:modified>
</cp:coreProperties>
</file>